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8" r:id="rId9"/>
    <p:sldId id="1146" r:id="rId10"/>
    <p:sldId id="114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推理判断题。根据第二段所述可知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该文是为业余天文爱好者所写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不正确；根据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 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所述可知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寻找星星可以利用星图软件帮忙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不正确；根据倒数第二段中的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“You’ll often see satellites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人造卫星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passing overhead, and can even see the International Space Station as it passes above you.”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你可以经常在头顶看到卫星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甚至可以看到在你头顶上经过的国际空间站。因此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选项正确。故选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article is written for experts on astronomy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impossible for common people to learn about stars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International Space Station can be seen when it passes above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difficult to find in the night sky because they are not so bright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8620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201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676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为业余天文爱好者提供了四条有用的提示。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86" y="1305831"/>
            <a:ext cx="10796241" cy="145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have been looking up and trying to explain what they see in the sky since probably the beginning of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make astronomy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天文学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human’s oldest science, much older than art, math, etc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a few tips to get you started with amateur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业余爱好的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astronomy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location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find a place where there aren’t too many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need to know your location’s brightness using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Bortle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scale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波特尔暗空等级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Bortle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scale is a way of measuring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brightness of the night sky for a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location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uses a nine-level scale where “1” means the darkest skies available on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higher the level, the brighter the sky, and the harder to see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to </a:t>
            </a:r>
            <a:r>
              <a:rPr lang="en-US" altLang="zh-CN" sz="23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lightpollutionmap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look up your location’s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Bortle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level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74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7074"/>
            <a:ext cx="11485848" cy="500823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oriented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Knowing where north, east, south and west are from your location is also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planets rise and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like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bright stars and constellations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able to be seen as the seasons change will help as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equipment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common and useful equipment is good star apps on your mobile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 apps can tell you what is able to be seen from your location at night, and where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find information from your location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course, binoculars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双筒望远镜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telescopes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望远镜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also help you to see 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85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3058"/>
            <a:ext cx="11485848" cy="500823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Planets like Saturn, Jupiter, Mars and Venus are all quite easy to spot in the night sky when they are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see something that looks brighter than all the other stars, it’s quite likely a planet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 objects aren’t only things to look for through binoculars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telescopes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see satellites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人造卫星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passing overhead, and can even see the International Space Station as it passes above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get more information, please sign up to become a member at our website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79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7072"/>
            <a:ext cx="11485848" cy="240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 1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Bortle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scale is a way of measuring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brightness of the night sky for a location... The higher the level, the brighter the sky, and the harder to see stars.”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波特尔暗空等级和亮度有关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越暗的地方等级越低。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选项为北京天安门；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选项为太平洋上的孤岛；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选项为香港迪斯尼乐园；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选项为杭州浙江大学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所处区域晚上均有灯光。故选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5438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astronomy fans Peter, James, Harry and Ron are now in different places at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location’s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Bortle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level is probably the lowest according to Tip 1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Tian’anmen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Square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 lonely island of the Pacific Ocean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Disneyland in Hong Kong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Zhejiang University in Hangzhou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140075" algn="l"/>
                <a:tab pos="621030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953" y="748682"/>
            <a:ext cx="372218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/>
              <a:t>B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72694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7096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词义猜测题。画线词所在句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planets rise and set just like the sun.”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行星也像太阳一样会升起落下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italic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斜体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 has the same meaning as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watched the moon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keys are on the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world record for the high jump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this group to help disabled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718" y="860776"/>
            <a:ext cx="3021568" cy="4310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8620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392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30802"/>
            <a:ext cx="11485848" cy="1130246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猜测题主要有如下几种解法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通过上下文线索推测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分析词根、前缀、后缀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观察同义词或反义词关系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结合语法结构判断词性。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469833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3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 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中的句子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star apps can tell you what is able to be seen from your location at night, and where to look.”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星图软件可以告诉你从你的位置可以看到什么以及哪里能看到。选项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你在地球的什么地方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你离星星有多远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这里是否看星星太亮了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在你的位置可以看到哪些星星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article, star apps can tell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on the earth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 you are from the stars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too bright to see stars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stars you can see from your location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8620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239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873</Words>
  <Application>Microsoft Office PowerPoint</Application>
  <PresentationFormat>自定义</PresentationFormat>
  <Paragraphs>45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2025-09-17T16:42:23Z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